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21"/>
  </p:notesMasterIdLst>
  <p:handoutMasterIdLst>
    <p:handoutMasterId r:id="rId22"/>
  </p:handoutMasterIdLst>
  <p:sldIdLst>
    <p:sldId id="265" r:id="rId5"/>
    <p:sldId id="790" r:id="rId6"/>
    <p:sldId id="791" r:id="rId7"/>
    <p:sldId id="792" r:id="rId8"/>
    <p:sldId id="793" r:id="rId9"/>
    <p:sldId id="794" r:id="rId10"/>
    <p:sldId id="795" r:id="rId11"/>
    <p:sldId id="796" r:id="rId12"/>
    <p:sldId id="797" r:id="rId13"/>
    <p:sldId id="798" r:id="rId14"/>
    <p:sldId id="799" r:id="rId15"/>
    <p:sldId id="800" r:id="rId16"/>
    <p:sldId id="801" r:id="rId17"/>
    <p:sldId id="802" r:id="rId18"/>
    <p:sldId id="803" r:id="rId19"/>
    <p:sldId id="804" r:id="rId20"/>
  </p:sldIdLst>
  <p:sldSz cx="9144000" cy="6858000" type="screen4x3"/>
  <p:notesSz cx="7315200" cy="9601200"/>
  <p:embeddedFontLst>
    <p:embeddedFont>
      <p:font typeface="Roboto" pitchFamily="2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4255" autoAdjust="0"/>
  </p:normalViewPr>
  <p:slideViewPr>
    <p:cSldViewPr>
      <p:cViewPr varScale="1">
        <p:scale>
          <a:sx n="49" d="100"/>
          <a:sy n="49" d="100"/>
        </p:scale>
        <p:origin x="1363" y="43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4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7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06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7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0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69" r:id="rId4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70" r:id="rId4"/>
    <p:sldLayoutId id="214748367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71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5/16/2016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72" r:id="rId4"/>
    <p:sldLayoutId id="2147483676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800" dirty="0" err="1" smtClean="0"/>
              <a:t>Git</a:t>
            </a:r>
            <a:r>
              <a:rPr lang="en-US" sz="3800" dirty="0" smtClean="0"/>
              <a:t> Visualized</a:t>
            </a:r>
            <a:endParaRPr lang="en-US" sz="3800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May 17, 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Back to the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09"/>
          <a:stretch/>
        </p:blipFill>
        <p:spPr>
          <a:xfrm>
            <a:off x="1447800" y="-21865"/>
            <a:ext cx="6449786" cy="643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69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2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Pull Requests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"/>
          <a:stretch/>
        </p:blipFill>
        <p:spPr>
          <a:xfrm>
            <a:off x="1347107" y="0"/>
            <a:ext cx="644978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1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107" y="0"/>
            <a:ext cx="64497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26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336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Coding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283"/>
            <a:ext cx="9144000" cy="447891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399" y="4953000"/>
            <a:ext cx="88827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Modern web development is </a:t>
            </a:r>
            <a:r>
              <a:rPr lang="en-US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highly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collaborative.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Teams are often extremely large and separated across country (or planet).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Applications are often made up of hundreds or thousands of files.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1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Clone +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90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Fundamentally…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8887"/>
            <a:ext cx="9138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3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28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3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8"/>
          <a:stretch/>
        </p:blipFill>
        <p:spPr>
          <a:xfrm>
            <a:off x="838200" y="0"/>
            <a:ext cx="7772400" cy="639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59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0"/>
            <a:ext cx="7739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548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>
                <a:ea typeface="Roboto" panose="02000000000000000000" pitchFamily="2" charset="0"/>
              </a:rPr>
              <a:t>Git</a:t>
            </a:r>
            <a:r>
              <a:rPr lang="en-US" sz="4400" dirty="0">
                <a:ea typeface="Roboto" panose="02000000000000000000" pitchFamily="2" charset="0"/>
              </a:rPr>
              <a:t> Branch, Checkout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929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11639</TotalTime>
  <Words>61</Words>
  <Application>Microsoft Office PowerPoint</Application>
  <PresentationFormat>On-screen Show (4:3)</PresentationFormat>
  <Paragraphs>16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Roboto</vt:lpstr>
      <vt:lpstr>Calibri Light</vt:lpstr>
      <vt:lpstr>Calibri</vt:lpstr>
      <vt:lpstr>Arial</vt:lpstr>
      <vt:lpstr>UCF - Theme</vt:lpstr>
      <vt:lpstr>Rutgers - Theme</vt:lpstr>
      <vt:lpstr>Unbranded</vt:lpstr>
      <vt:lpstr>UTAustin</vt:lpstr>
      <vt:lpstr>Git Visualized</vt:lpstr>
      <vt:lpstr>Questions</vt:lpstr>
      <vt:lpstr>Collaborative Coding</vt:lpstr>
      <vt:lpstr>Git Clone + Push</vt:lpstr>
      <vt:lpstr>Fundamentally…</vt:lpstr>
      <vt:lpstr>PowerPoint Presentation</vt:lpstr>
      <vt:lpstr>PowerPoint Presentation</vt:lpstr>
      <vt:lpstr>PowerPoint Presentation</vt:lpstr>
      <vt:lpstr>Git Branch, Checkout</vt:lpstr>
      <vt:lpstr>PowerPoint Presentation</vt:lpstr>
      <vt:lpstr>PowerPoint Presentation</vt:lpstr>
      <vt:lpstr>PowerPoint Presentation</vt:lpstr>
      <vt:lpstr>Git Pull Requests</vt:lpstr>
      <vt:lpstr>PowerPoint Presentation</vt:lpstr>
      <vt:lpstr>PowerPoint Presentation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Ahmed Haque</cp:lastModifiedBy>
  <cp:revision>1542</cp:revision>
  <cp:lastPrinted>2016-01-30T16:23:56Z</cp:lastPrinted>
  <dcterms:created xsi:type="dcterms:W3CDTF">2015-01-20T17:19:00Z</dcterms:created>
  <dcterms:modified xsi:type="dcterms:W3CDTF">2016-05-16T07:07:08Z</dcterms:modified>
</cp:coreProperties>
</file>